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6" r:id="rId6"/>
    <p:sldId id="267" r:id="rId7"/>
    <p:sldId id="270" r:id="rId8"/>
    <p:sldId id="271" r:id="rId9"/>
    <p:sldId id="275" r:id="rId10"/>
    <p:sldId id="276" r:id="rId11"/>
    <p:sldId id="278" r:id="rId12"/>
    <p:sldId id="279" r:id="rId13"/>
    <p:sldId id="281" r:id="rId14"/>
    <p:sldId id="283" r:id="rId15"/>
    <p:sldId id="284" r:id="rId16"/>
    <p:sldId id="285" r:id="rId17"/>
    <p:sldId id="290" r:id="rId18"/>
    <p:sldId id="291" r:id="rId19"/>
    <p:sldId id="292" r:id="rId20"/>
    <p:sldId id="294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Groenblijvende Heesters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mtClean="0"/>
              <a:t>Groene Detailhandel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729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9</a:t>
            </a:r>
            <a:r>
              <a:rPr lang="nl-NL" dirty="0" smtClean="0"/>
              <a:t>. </a:t>
            </a:r>
            <a:r>
              <a:rPr lang="nl-NL" dirty="0" err="1" smtClean="0"/>
              <a:t>Mahonia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/ Mahoniestruik</a:t>
            </a:r>
            <a:endParaRPr lang="nl-NL" dirty="0"/>
          </a:p>
        </p:txBody>
      </p:sp>
      <p:pic>
        <p:nvPicPr>
          <p:cNvPr id="47106" name="Picture 2" descr="http://www.ericspies.nl/images/shop/groot/336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1531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2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</a:t>
            </a:r>
            <a:r>
              <a:rPr lang="nl-NL" dirty="0" smtClean="0"/>
              <a:t>. </a:t>
            </a:r>
            <a:r>
              <a:rPr lang="nl-NL" dirty="0" err="1" smtClean="0"/>
              <a:t>Photinia</a:t>
            </a:r>
            <a:r>
              <a:rPr lang="nl-NL" dirty="0" smtClean="0"/>
              <a:t> </a:t>
            </a:r>
            <a:r>
              <a:rPr lang="nl-NL" dirty="0" err="1" smtClean="0"/>
              <a:t>fraseri</a:t>
            </a:r>
            <a:r>
              <a:rPr lang="nl-NL" dirty="0" smtClean="0"/>
              <a:t> ‘Red Robin’/ Glansmispel</a:t>
            </a:r>
            <a:endParaRPr lang="nl-NL" dirty="0"/>
          </a:p>
        </p:txBody>
      </p:sp>
      <p:pic>
        <p:nvPicPr>
          <p:cNvPr id="49154" name="Picture 2" descr="http://plantenbestel.nl/media/catalog/product/cache/1/image/9df78eab33525d08d6e5fb8d27136e95/p/h/photinia_fraseri_little_red_robi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269617" cy="35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www.ericspies.nl/images/shop/groot/337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41141"/>
            <a:ext cx="398376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2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</a:t>
            </a:r>
            <a:r>
              <a:rPr lang="nl-NL" dirty="0" smtClean="0"/>
              <a:t>. </a:t>
            </a:r>
            <a:r>
              <a:rPr lang="nl-NL" dirty="0" err="1" smtClean="0"/>
              <a:t>Pieris</a:t>
            </a:r>
            <a:r>
              <a:rPr lang="nl-NL" dirty="0" smtClean="0"/>
              <a:t> ‘</a:t>
            </a:r>
            <a:r>
              <a:rPr lang="nl-NL" dirty="0" err="1" smtClean="0"/>
              <a:t>Forest</a:t>
            </a:r>
            <a:r>
              <a:rPr lang="nl-NL" dirty="0" smtClean="0"/>
              <a:t> Flame’/ </a:t>
            </a:r>
            <a:r>
              <a:rPr lang="nl-NL" dirty="0" err="1" smtClean="0"/>
              <a:t>Pieris</a:t>
            </a:r>
            <a:r>
              <a:rPr lang="nl-NL" dirty="0" smtClean="0"/>
              <a:t>/ 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50178" name="Picture 2" descr="http://www.arborix.be/sites/default/files/PIERIS%20'FOREST%20FLAM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524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www.visoflora.com/images/original/pieris-forest-flame-visoflora-505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243" y="3150096"/>
            <a:ext cx="4414046" cy="33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3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12</a:t>
            </a:r>
            <a:r>
              <a:rPr lang="nl-NL" dirty="0" smtClean="0"/>
              <a:t>. </a:t>
            </a:r>
            <a:r>
              <a:rPr lang="nl-NL" dirty="0" err="1" smtClean="0"/>
              <a:t>Pieris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 </a:t>
            </a:r>
            <a:r>
              <a:rPr lang="nl-NL" dirty="0" err="1" smtClean="0"/>
              <a:t>Pieris</a:t>
            </a:r>
            <a:r>
              <a:rPr lang="nl-NL" dirty="0" smtClean="0"/>
              <a:t>/ 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52226" name="Picture 2" descr="http://www.havlis.cz/img/718_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upload.wikimedia.org/wikipedia/commons/4/47/Pieris_japonica_varieg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087" y="170080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</a:t>
            </a:r>
            <a:r>
              <a:rPr lang="nl-NL" dirty="0" smtClean="0"/>
              <a:t>. </a:t>
            </a:r>
            <a:r>
              <a:rPr lang="nl-NL" dirty="0" smtClean="0"/>
              <a:t>Prunus </a:t>
            </a:r>
            <a:r>
              <a:rPr lang="nl-NL" dirty="0" err="1" smtClean="0"/>
              <a:t>laurocerasus</a:t>
            </a:r>
            <a:r>
              <a:rPr lang="nl-NL" dirty="0" smtClean="0"/>
              <a:t> ‘</a:t>
            </a:r>
            <a:r>
              <a:rPr lang="nl-NL" dirty="0" err="1" smtClean="0"/>
              <a:t>Rotundifolia</a:t>
            </a:r>
            <a:r>
              <a:rPr lang="nl-NL" dirty="0" smtClean="0"/>
              <a:t>’/ Laurierkers</a:t>
            </a:r>
            <a:endParaRPr lang="nl-NL" dirty="0"/>
          </a:p>
        </p:txBody>
      </p:sp>
      <p:pic>
        <p:nvPicPr>
          <p:cNvPr id="54274" name="Picture 2" descr="http://www.thegardencentregroup.co.uk/product-media/2JX/1260/1260/prima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www.englishhedging.com/wp-content/uploads/2011/10/LRL-RB-5-6-planted-hed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57787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9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</a:t>
            </a:r>
            <a:r>
              <a:rPr lang="nl-NL" dirty="0" smtClean="0"/>
              <a:t>. </a:t>
            </a:r>
            <a:r>
              <a:rPr lang="nl-NL" dirty="0" smtClean="0"/>
              <a:t>Prunus </a:t>
            </a:r>
            <a:r>
              <a:rPr lang="nl-NL" dirty="0" err="1" smtClean="0"/>
              <a:t>lusitanica</a:t>
            </a:r>
            <a:r>
              <a:rPr lang="nl-NL" dirty="0" smtClean="0"/>
              <a:t>/ </a:t>
            </a:r>
            <a:r>
              <a:rPr lang="nl-NL" dirty="0" err="1" smtClean="0"/>
              <a:t>Portugeese</a:t>
            </a:r>
            <a:r>
              <a:rPr lang="nl-NL" dirty="0" smtClean="0"/>
              <a:t> laurierkers</a:t>
            </a:r>
            <a:endParaRPr lang="nl-NL" dirty="0"/>
          </a:p>
        </p:txBody>
      </p:sp>
      <p:pic>
        <p:nvPicPr>
          <p:cNvPr id="55298" name="Picture 2" descr="http://static2.jardiland.com/back-office/photos/1010-prunus-lusitan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29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</a:t>
            </a:r>
            <a:r>
              <a:rPr lang="nl-NL" dirty="0" smtClean="0"/>
              <a:t>. </a:t>
            </a:r>
            <a:r>
              <a:rPr lang="nl-NL" dirty="0" err="1" smtClean="0"/>
              <a:t>Rhododendron</a:t>
            </a:r>
            <a:r>
              <a:rPr lang="nl-NL" dirty="0" smtClean="0"/>
              <a:t> ‘</a:t>
            </a:r>
            <a:r>
              <a:rPr lang="nl-NL" dirty="0" err="1" smtClean="0"/>
              <a:t>Catawbiense</a:t>
            </a:r>
            <a:r>
              <a:rPr lang="nl-NL" dirty="0" smtClean="0"/>
              <a:t> </a:t>
            </a:r>
            <a:r>
              <a:rPr lang="nl-NL" dirty="0" err="1" smtClean="0"/>
              <a:t>Grandiflorum</a:t>
            </a:r>
            <a:r>
              <a:rPr lang="nl-NL" dirty="0" smtClean="0"/>
              <a:t>’/ Holbladige </a:t>
            </a:r>
            <a:r>
              <a:rPr lang="nl-NL" dirty="0" err="1" smtClean="0"/>
              <a:t>rhododendron</a:t>
            </a:r>
            <a:endParaRPr lang="nl-NL" dirty="0"/>
          </a:p>
        </p:txBody>
      </p:sp>
      <p:pic>
        <p:nvPicPr>
          <p:cNvPr id="56322" name="Picture 2" descr="http://www.hirsutum.info/rhododendron/hybrids/pictures/big/19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67" y="1988840"/>
            <a:ext cx="4841308" cy="32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cms.gardenconnect.com/img/plantengids/SP308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559" y="3596667"/>
            <a:ext cx="460343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0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</a:t>
            </a:r>
            <a:r>
              <a:rPr lang="nl-NL" dirty="0" smtClean="0"/>
              <a:t>. </a:t>
            </a:r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/>
              <a:t> </a:t>
            </a:r>
            <a:r>
              <a:rPr lang="nl-NL" dirty="0" smtClean="0"/>
              <a:t>‘Rubella’/ </a:t>
            </a:r>
            <a:r>
              <a:rPr lang="nl-NL" dirty="0" err="1" smtClean="0"/>
              <a:t>Skimmia</a:t>
            </a:r>
            <a:r>
              <a:rPr lang="nl-NL" dirty="0" smtClean="0"/>
              <a:t> (mannelijke bloemen)</a:t>
            </a:r>
            <a:endParaRPr lang="nl-NL" dirty="0"/>
          </a:p>
        </p:txBody>
      </p:sp>
      <p:pic>
        <p:nvPicPr>
          <p:cNvPr id="61442" name="Picture 2" descr="http://www.klivia.com/sub/klivia.com/images/stories/klivia/okrasne/kry/kyslomilne/skimmia_japonica_rubel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05" y="1733617"/>
            <a:ext cx="4772046" cy="2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www.burford.co.uk/images/detailed/5/Skimmia_japonica_Rubell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042" y="1733617"/>
            <a:ext cx="3333006" cy="43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17</a:t>
            </a:r>
            <a:r>
              <a:rPr lang="nl-NL" dirty="0" smtClean="0"/>
              <a:t>. </a:t>
            </a:r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reevesiana</a:t>
            </a:r>
            <a:r>
              <a:rPr lang="nl-NL" dirty="0" smtClean="0"/>
              <a:t>/ </a:t>
            </a:r>
            <a:r>
              <a:rPr lang="nl-NL" dirty="0" err="1" smtClean="0"/>
              <a:t>Skimmia</a:t>
            </a:r>
            <a:r>
              <a:rPr lang="nl-NL" dirty="0" smtClean="0"/>
              <a:t> (</a:t>
            </a:r>
            <a:r>
              <a:rPr lang="nl-NL" dirty="0" err="1" smtClean="0"/>
              <a:t>besdragend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62466" name="Picture 2" descr="http://www.skimmiakweker.nl/attachments/Image/Skimmia_reevesi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www.thegardencentregroup.co.uk/product-media/2OV/1260/1260/prima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150" y="2492896"/>
            <a:ext cx="4321611" cy="43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8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r>
              <a:rPr lang="nl-NL" dirty="0" smtClean="0"/>
              <a:t>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63490" name="Picture 2" descr="http://davisla.files.wordpress.com/2011/03/viburnum-davidii-deta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://bomennederland.files.wordpress.com/2011/12/viburnum-davidii-bp-111209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985" y="1340768"/>
            <a:ext cx="3599723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http://bomennederland.files.wordpress.com/2011/12/viburnum-davidii-bp-111209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528054" cy="2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4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</a:t>
            </a:r>
            <a:r>
              <a:rPr lang="nl-NL" dirty="0" smtClean="0"/>
              <a:t>. </a:t>
            </a:r>
            <a:r>
              <a:rPr lang="nl-NL" dirty="0" smtClean="0"/>
              <a:t>Aucuba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’/Broodboom</a:t>
            </a:r>
            <a:endParaRPr lang="nl-NL" dirty="0"/>
          </a:p>
        </p:txBody>
      </p:sp>
      <p:pic>
        <p:nvPicPr>
          <p:cNvPr id="29698" name="Picture 2" descr="http://www.ericspies.nl/images/shop/groot/33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19</a:t>
            </a:r>
            <a:r>
              <a:rPr lang="nl-NL" smtClean="0"/>
              <a:t>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tinus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65538" name="Picture 2" descr="http://www.tuinbazaar.nl/media/catalog/product/cache/1/image/9df78eab33525d08d6e5fb8d27136e95/v/i/viburnum-tinus-40-c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340768"/>
            <a:ext cx="406037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://www.pariscotejardin.fr/wp-content/DSCN0242-768x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23928" cy="52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5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</a:t>
            </a:r>
            <a:r>
              <a:rPr lang="nl-NL" dirty="0" smtClean="0"/>
              <a:t>. </a:t>
            </a:r>
            <a:r>
              <a:rPr lang="nl-NL" dirty="0" smtClean="0"/>
              <a:t>Buxus </a:t>
            </a:r>
            <a:r>
              <a:rPr lang="nl-NL" dirty="0" err="1" smtClean="0"/>
              <a:t>sempervirens</a:t>
            </a:r>
            <a:r>
              <a:rPr lang="nl-NL" dirty="0" smtClean="0"/>
              <a:t>/ Palmboompje</a:t>
            </a:r>
            <a:endParaRPr lang="nl-NL" dirty="0"/>
          </a:p>
        </p:txBody>
      </p:sp>
      <p:pic>
        <p:nvPicPr>
          <p:cNvPr id="31746" name="Picture 2" descr="http://upload.wikimedia.org/wikipedia/commons/c/c4/Buxus_sempervirens_foliag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852" y="2348880"/>
            <a:ext cx="5615947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arborix.be/sites/default/files/_MG_6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048273" cy="45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8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 err="1" smtClean="0"/>
              <a:t>Cytisus</a:t>
            </a:r>
            <a:r>
              <a:rPr lang="nl-NL" dirty="0" smtClean="0"/>
              <a:t> praecox ‘</a:t>
            </a:r>
            <a:r>
              <a:rPr lang="nl-NL" dirty="0" err="1" smtClean="0"/>
              <a:t>Allgold</a:t>
            </a:r>
            <a:r>
              <a:rPr lang="nl-NL" dirty="0" smtClean="0"/>
              <a:t>’/ Brem</a:t>
            </a:r>
            <a:endParaRPr lang="nl-NL" dirty="0"/>
          </a:p>
        </p:txBody>
      </p:sp>
      <p:pic>
        <p:nvPicPr>
          <p:cNvPr id="33794" name="Picture 2" descr="http://upload.wikimedia.org/wikipedia/commons/8/86/Cytisus_x_praecox_'All_Gold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01" y="1988840"/>
            <a:ext cx="5988284" cy="4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22esaw.blu.livefilestore.com/y1pgdfPGqgL91APmNt2Y-7dcEMzBlq2iRxOo5WyEKegPh9m3ZbuwcOBTIN_VOlHfDD_yKYyWPX2zjA5TnRPEER2oDrkrY8ClMT_/IMGP4727%20Cytisus%20praecox%20'Allgold'%20-%20Szczodrzeniec%20wczesny%20'Allgold'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3248" y="2852936"/>
            <a:ext cx="3446100" cy="34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3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</a:t>
            </a:r>
            <a:r>
              <a:rPr lang="nl-NL" dirty="0" smtClean="0"/>
              <a:t>. </a:t>
            </a:r>
            <a:r>
              <a:rPr lang="nl-NL" dirty="0" err="1" smtClean="0"/>
              <a:t>Cotoneaster</a:t>
            </a:r>
            <a:r>
              <a:rPr lang="nl-NL" dirty="0" smtClean="0"/>
              <a:t> </a:t>
            </a:r>
            <a:r>
              <a:rPr lang="nl-NL" dirty="0" err="1" smtClean="0"/>
              <a:t>dammeri</a:t>
            </a:r>
            <a:r>
              <a:rPr lang="nl-NL" dirty="0" smtClean="0"/>
              <a:t>/ Dwergmispel</a:t>
            </a:r>
            <a:endParaRPr lang="nl-NL" dirty="0"/>
          </a:p>
        </p:txBody>
      </p:sp>
      <p:pic>
        <p:nvPicPr>
          <p:cNvPr id="36870" name="Picture 6" descr="http://www.ogrod-pl.com/images_forum/gallery/1332/16909-cotoneaster-dammeri-040724-090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1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</a:t>
            </a:r>
            <a:r>
              <a:rPr lang="nl-NL" dirty="0" smtClean="0"/>
              <a:t>. </a:t>
            </a:r>
            <a:r>
              <a:rPr lang="nl-NL" dirty="0" err="1" smtClean="0"/>
              <a:t>Cotoneaster</a:t>
            </a:r>
            <a:r>
              <a:rPr lang="nl-NL" dirty="0" smtClean="0"/>
              <a:t> </a:t>
            </a:r>
            <a:r>
              <a:rPr lang="nl-NL" dirty="0" err="1" smtClean="0"/>
              <a:t>franchetii</a:t>
            </a:r>
            <a:r>
              <a:rPr lang="nl-NL" dirty="0" smtClean="0"/>
              <a:t>/ Dwergmispel</a:t>
            </a:r>
            <a:endParaRPr lang="nl-NL" dirty="0"/>
          </a:p>
        </p:txBody>
      </p:sp>
      <p:pic>
        <p:nvPicPr>
          <p:cNvPr id="37890" name="Picture 2" descr="http://www.planthogar.net/files/encyclo_pics/pic0005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1916832"/>
            <a:ext cx="62198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7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</a:t>
            </a:r>
            <a:r>
              <a:rPr lang="nl-NL" dirty="0" smtClean="0"/>
              <a:t>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 ‘J.C. van Tol’/ Hulst</a:t>
            </a:r>
            <a:endParaRPr lang="nl-NL" dirty="0"/>
          </a:p>
        </p:txBody>
      </p:sp>
      <p:pic>
        <p:nvPicPr>
          <p:cNvPr id="40962" name="Picture 2" descr="http://www.arborix.be/sites/default/files/scot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1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7</a:t>
            </a:r>
            <a:r>
              <a:rPr lang="nl-NL" dirty="0" smtClean="0"/>
              <a:t>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crenata</a:t>
            </a:r>
            <a:r>
              <a:rPr lang="nl-NL" dirty="0" smtClean="0"/>
              <a:t> ‘</a:t>
            </a:r>
            <a:r>
              <a:rPr lang="nl-NL" dirty="0" err="1" smtClean="0"/>
              <a:t>Convexa</a:t>
            </a:r>
            <a:r>
              <a:rPr lang="nl-NL" dirty="0" smtClean="0"/>
              <a:t>’/ Holbladige dwerghulst</a:t>
            </a:r>
            <a:endParaRPr lang="nl-NL" dirty="0"/>
          </a:p>
        </p:txBody>
      </p:sp>
      <p:pic>
        <p:nvPicPr>
          <p:cNvPr id="41988" name="Picture 4" descr="https://plantdatabase.kwantlen.ca/images/leaves/ilccl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3425174" cy="50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www.baumschule-friedeburg.de/baeume/images/ilex_crenata_convexa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658" y="2708920"/>
            <a:ext cx="4553553" cy="39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1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8</a:t>
            </a:r>
            <a:r>
              <a:rPr lang="nl-NL" dirty="0" smtClean="0"/>
              <a:t>. </a:t>
            </a:r>
            <a:r>
              <a:rPr lang="nl-NL" dirty="0" err="1" smtClean="0"/>
              <a:t>Leucothoe</a:t>
            </a:r>
            <a:r>
              <a:rPr lang="nl-NL" dirty="0" smtClean="0"/>
              <a:t> </a:t>
            </a:r>
            <a:r>
              <a:rPr lang="nl-NL" dirty="0" err="1" smtClean="0"/>
              <a:t>walteri</a:t>
            </a:r>
            <a:r>
              <a:rPr lang="nl-NL" dirty="0" smtClean="0"/>
              <a:t> ‘Rainbow’/ </a:t>
            </a:r>
            <a:r>
              <a:rPr lang="nl-NL" dirty="0" err="1" smtClean="0"/>
              <a:t>Leucothoe</a:t>
            </a:r>
            <a:endParaRPr lang="nl-NL" dirty="0"/>
          </a:p>
        </p:txBody>
      </p:sp>
      <p:pic>
        <p:nvPicPr>
          <p:cNvPr id="46082" name="Picture 2" descr="http://cms.gardenconnect.com/img/plantengids/SP30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653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156</Words>
  <Application>Microsoft Office PowerPoint</Application>
  <PresentationFormat>Diavoorstelling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Groenblijvende Heesters   Groene Detailhandel</vt:lpstr>
      <vt:lpstr>1. Aucuba japonica ‘Variegata’/Broodboom</vt:lpstr>
      <vt:lpstr>2. Buxus sempervirens/ Palmboompje</vt:lpstr>
      <vt:lpstr>3. Cytisus praecox ‘Allgold’/ Brem</vt:lpstr>
      <vt:lpstr>4. Cotoneaster dammeri/ Dwergmispel</vt:lpstr>
      <vt:lpstr>5. Cotoneaster franchetii/ Dwergmispel</vt:lpstr>
      <vt:lpstr>6. Ilex aquifolium ‘J.C. van Tol’/ Hulst</vt:lpstr>
      <vt:lpstr>7. Ilex crenata ‘Convexa’/ Holbladige dwerghulst</vt:lpstr>
      <vt:lpstr>8. Leucothoe walteri ‘Rainbow’/ Leucothoe</vt:lpstr>
      <vt:lpstr>9. Mahonia aquifolium/ Mahoniestruik</vt:lpstr>
      <vt:lpstr>10. Photinia fraseri ‘Red Robin’/ Glansmispel</vt:lpstr>
      <vt:lpstr>11. Pieris ‘Forest Flame’/ Pieris/ Rotsheide</vt:lpstr>
      <vt:lpstr>12. Pieris japonica ‘Variegata’/ Pieris/ Rotsheide</vt:lpstr>
      <vt:lpstr>13. Prunus laurocerasus ‘Rotundifolia’/ Laurierkers</vt:lpstr>
      <vt:lpstr>14. Prunus lusitanica/ Portugeese laurierkers</vt:lpstr>
      <vt:lpstr>15. Rhododendron ‘Catawbiense Grandiflorum’/ Holbladige rhododendron</vt:lpstr>
      <vt:lpstr>16. Skimmia japonica ‘Rubella’/ Skimmia (mannelijke bloemen)</vt:lpstr>
      <vt:lpstr>17. Skimmia reevesiana/ Skimmia (besdragend)</vt:lpstr>
      <vt:lpstr>18. Viburnum davidii/ Viburnum</vt:lpstr>
      <vt:lpstr>19. Viburnum tinus/ Viburnum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10</cp:revision>
  <dcterms:created xsi:type="dcterms:W3CDTF">2016-02-17T14:42:08Z</dcterms:created>
  <dcterms:modified xsi:type="dcterms:W3CDTF">2016-10-26T12:26:56Z</dcterms:modified>
</cp:coreProperties>
</file>